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777716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142" y="-84"/>
      </p:cViewPr>
      <p:guideLst>
        <p:guide orient="horz" pos="245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415964"/>
            <a:ext cx="5829300" cy="1667049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4407059"/>
            <a:ext cx="4800600" cy="198749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415864"/>
            <a:ext cx="1157288" cy="884652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6" y="415864"/>
            <a:ext cx="3357563" cy="884652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4997549"/>
            <a:ext cx="5829300" cy="154463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296295"/>
            <a:ext cx="5829300" cy="170125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8" y="2419562"/>
            <a:ext cx="2257425" cy="68428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3" y="2419562"/>
            <a:ext cx="2257425" cy="684282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11447"/>
            <a:ext cx="6172200" cy="1296194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1740861"/>
            <a:ext cx="3030141" cy="7255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466370"/>
            <a:ext cx="3030141" cy="44808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72" y="1740861"/>
            <a:ext cx="3031331" cy="72550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72" y="2466370"/>
            <a:ext cx="3031331" cy="44808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3" y="309647"/>
            <a:ext cx="2256235" cy="131779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90" y="309647"/>
            <a:ext cx="3833813" cy="663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3" y="1627444"/>
            <a:ext cx="2256235" cy="53197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5444017"/>
            <a:ext cx="4114800" cy="64269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694904"/>
            <a:ext cx="4114800" cy="466629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6086711"/>
            <a:ext cx="4114800" cy="9127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11447"/>
            <a:ext cx="6172200" cy="12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1814674"/>
            <a:ext cx="6172200" cy="513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7208279"/>
            <a:ext cx="1600200" cy="414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2EF9-404B-47C8-B502-00B4DE9E0947}" type="datetimeFigureOut">
              <a:rPr lang="it-IT" smtClean="0"/>
              <a:t>27/05/2024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7208279"/>
            <a:ext cx="2171700" cy="414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7208279"/>
            <a:ext cx="1600200" cy="414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2BCC2-A630-4B81-9849-67ABE3639A62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Web_Photo_Edit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"/>
            <a:ext cx="6858000" cy="6501268"/>
          </a:xfrm>
          <a:prstGeom prst="rect">
            <a:avLst/>
          </a:prstGeom>
        </p:spPr>
      </p:pic>
      <p:pic>
        <p:nvPicPr>
          <p:cNvPr id="5" name="Immagine 4" descr="My_PD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40" y="6603225"/>
            <a:ext cx="1148175" cy="110095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71414" y="6674663"/>
            <a:ext cx="52149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Classe 2 A</a:t>
            </a:r>
          </a:p>
          <a:p>
            <a:r>
              <a:rPr lang="it-IT" sz="2800" dirty="0" smtClean="0"/>
              <a:t>Scienze  </a:t>
            </a:r>
            <a:r>
              <a:rPr lang="it-IT" sz="2800" dirty="0" err="1" smtClean="0"/>
              <a:t>a.s.</a:t>
            </a:r>
            <a:r>
              <a:rPr lang="it-IT" sz="2800" dirty="0" smtClean="0"/>
              <a:t> 2023-2024</a:t>
            </a:r>
            <a:endParaRPr lang="it-IT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781EDCAAC2344AA4D69B73A35E74DC" ma:contentTypeVersion="14" ma:contentTypeDescription="Create a new document." ma:contentTypeScope="" ma:versionID="6f8bef7f47ac5b659b5ef1e579deec21">
  <xsd:schema xmlns:xsd="http://www.w3.org/2001/XMLSchema" xmlns:xs="http://www.w3.org/2001/XMLSchema" xmlns:p="http://schemas.microsoft.com/office/2006/metadata/properties" xmlns:ns2="2a77db09-61c8-44ad-87e4-d4a54536f9dc" xmlns:ns3="aa77f4ae-58b9-4c41-82b2-b05c3daa1106" targetNamespace="http://schemas.microsoft.com/office/2006/metadata/properties" ma:root="true" ma:fieldsID="6648972bc59d126e35d0889b7a896c61" ns2:_="" ns3:_="">
    <xsd:import namespace="2a77db09-61c8-44ad-87e4-d4a54536f9dc"/>
    <xsd:import namespace="aa77f4ae-58b9-4c41-82b2-b05c3daa1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77db09-61c8-44ad-87e4-d4a54536f9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77f4ae-58b9-4c41-82b2-b05c3daa1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2c4bd39-61e4-4868-b7d2-a81f1b28bd4b}" ma:internalName="TaxCatchAll" ma:showField="CatchAllData" ma:web="aa77f4ae-58b9-4c41-82b2-b05c3daa1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B12330A-BEF8-4ECE-BCCF-121F1A2ED527}"/>
</file>

<file path=customXml/itemProps2.xml><?xml version="1.0" encoding="utf-8"?>
<ds:datastoreItem xmlns:ds="http://schemas.openxmlformats.org/officeDocument/2006/customXml" ds:itemID="{29430591-2856-4A75-AAC5-72C6D2931078}"/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7</Words>
  <Application>Microsoft Office PowerPoint</Application>
  <PresentationFormat>Personalizzato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</dc:creator>
  <cp:lastModifiedBy>maria</cp:lastModifiedBy>
  <cp:revision>2</cp:revision>
  <dcterms:created xsi:type="dcterms:W3CDTF">2024-05-27T07:59:18Z</dcterms:created>
  <dcterms:modified xsi:type="dcterms:W3CDTF">2024-05-27T08:16:39Z</dcterms:modified>
</cp:coreProperties>
</file>